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38" r:id="rId2"/>
    <p:sldId id="336" r:id="rId3"/>
    <p:sldId id="327" r:id="rId4"/>
    <p:sldId id="328" r:id="rId5"/>
    <p:sldId id="281" r:id="rId6"/>
    <p:sldId id="280" r:id="rId7"/>
    <p:sldId id="284" r:id="rId8"/>
    <p:sldId id="256" r:id="rId9"/>
    <p:sldId id="282" r:id="rId10"/>
    <p:sldId id="285" r:id="rId11"/>
    <p:sldId id="283" r:id="rId12"/>
    <p:sldId id="33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37" autoAdjust="0"/>
    <p:restoredTop sz="95033" autoAdjust="0"/>
  </p:normalViewPr>
  <p:slideViewPr>
    <p:cSldViewPr snapToGrid="0">
      <p:cViewPr varScale="1">
        <p:scale>
          <a:sx n="80" d="100"/>
          <a:sy n="80" d="100"/>
        </p:scale>
        <p:origin x="77" y="11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4658489654493209"/>
                  <c:y val="4.5901591597086663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0.48308968580009082"/>
                  <c:y val="0.6473203968450451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Bed Thickness vs Slope of Entire Transect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0"/>
          <c:order val="0"/>
          <c:tx>
            <c:v>slope vs 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0755425813847277"/>
                  <c:y val="8.6254581472370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945F-4B30-8789-B1DF00AD3C16}"/>
            </c:ext>
          </c:extLst>
        </c:ser>
        <c:ser>
          <c:idx val="1"/>
          <c:order val="1"/>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ser>
          <c:idx val="2"/>
          <c:order val="2"/>
          <c:tx>
            <c:v>max</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65445914104199"/>
                  <c:y val="-1.3060633548300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1"/>
          <c:order val="1"/>
          <c:tx>
            <c:v>D84</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'D50-ksn'!$B$3:$H$3</c:f>
              <c:numCache>
                <c:formatCode>General</c:formatCode>
                <c:ptCount val="7"/>
                <c:pt idx="0">
                  <c:v>377.63947934944144</c:v>
                </c:pt>
                <c:pt idx="1">
                  <c:v>469.89600257405681</c:v>
                </c:pt>
                <c:pt idx="2">
                  <c:v>1415.7109558461329</c:v>
                </c:pt>
                <c:pt idx="4" formatCode="0.0">
                  <c:v>390.1</c:v>
                </c:pt>
                <c:pt idx="5">
                  <c:v>687.52531289068031</c:v>
                </c:pt>
                <c:pt idx="6">
                  <c:v>433.42530755801687</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3-855F-4C8A-A1CB-B6AC2A838AE6}"/>
            </c:ext>
          </c:extLst>
        </c:ser>
        <c:ser>
          <c:idx val="2"/>
          <c:order val="2"/>
          <c:tx>
            <c:v>D50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3"/>
          <c:order val="3"/>
          <c:tx>
            <c:v>D16</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8.2732454154823484E-2"/>
                  <c:y val="1.640419947506561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'D50-ksn'!$B$5:$H$5</c:f>
              <c:numCache>
                <c:formatCode>General</c:formatCode>
                <c:ptCount val="7"/>
                <c:pt idx="0">
                  <c:v>132.42279873815161</c:v>
                </c:pt>
                <c:pt idx="1">
                  <c:v>183.42015519126639</c:v>
                </c:pt>
                <c:pt idx="2">
                  <c:v>572.70582144105799</c:v>
                </c:pt>
                <c:pt idx="4" formatCode="0.0">
                  <c:v>135.16899785956994</c:v>
                </c:pt>
                <c:pt idx="5">
                  <c:v>256.53742295392158</c:v>
                </c:pt>
                <c:pt idx="6">
                  <c:v>182.2026700324831</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7-855F-4C8A-A1CB-B6AC2A838AE6}"/>
            </c:ext>
          </c:extLst>
        </c:ser>
        <c:ser>
          <c:idx val="4"/>
          <c:order val="4"/>
          <c:tx>
            <c:v>D10</c:v>
          </c:tx>
          <c:spPr>
            <a:ln w="2540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egendEntry>
        <c:idx val="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65E1-4C3D-BDA3-0E77CDD428FC}"/>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6</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10</a:t>
            </a:fld>
            <a:endParaRPr lang="en-US"/>
          </a:p>
        </p:txBody>
      </p:sp>
    </p:spTree>
    <p:extLst>
      <p:ext uri="{BB962C8B-B14F-4D97-AF65-F5344CB8AC3E}">
        <p14:creationId xmlns:p14="http://schemas.microsoft.com/office/powerpoint/2010/main" val="323411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1/4/2023</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1/4/2023</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5821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704075242"/>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214909333"/>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1978970027"/>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739436625"/>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2585323"/>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1900488971"/>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3095451276"/>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2577527910"/>
              </p:ext>
            </p:extLst>
          </p:nvPr>
        </p:nvGraphicFramePr>
        <p:xfrm>
          <a:off x="0" y="105507"/>
          <a:ext cx="9179168"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7A8D27B-88CF-7263-B222-86A150DEE579}"/>
              </a:ext>
            </a:extLst>
          </p:cNvPr>
          <p:cNvSpPr txBox="1"/>
          <p:nvPr/>
        </p:nvSpPr>
        <p:spPr>
          <a:xfrm>
            <a:off x="9179168" y="457200"/>
            <a:ext cx="2860430" cy="258532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that sediment size has on channel steepness (ksn). The sediment diameter data </a:t>
            </a:r>
            <a:r>
              <a:rPr lang="en-US" b="1" dirty="0">
                <a:latin typeface="Times New Roman" panose="02020603050405020304" pitchFamily="18" charset="0"/>
                <a:ea typeface="Times New Roman" panose="02020603050405020304" pitchFamily="18" charset="0"/>
              </a:rPr>
              <a:t>was acquired via the photo sieving method described earlier.</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36776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2862322"/>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2185102421"/>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9190</TotalTime>
  <Words>605</Words>
  <Application>Microsoft Office PowerPoint</Application>
  <PresentationFormat>Widescreen</PresentationFormat>
  <Paragraphs>50</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46</cp:revision>
  <dcterms:created xsi:type="dcterms:W3CDTF">2022-07-14T20:25:59Z</dcterms:created>
  <dcterms:modified xsi:type="dcterms:W3CDTF">2023-01-05T02:53:27Z</dcterms:modified>
</cp:coreProperties>
</file>